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2CD0-2D0F-60BA-66E7-257D0F191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59A31-F7B9-793F-57FA-FC9C8497B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91A42-8258-3042-D45A-2AA5156D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6F843-0623-ACCF-473E-19158C00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24BF1-D696-70CC-94FB-D1169AC4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0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C23C9-DCD9-2CEB-1756-155C77EF1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0BC60-C27B-9DFB-2487-899CDF594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55EC0-5085-216E-AC0B-C9D3F301C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A3D25-A551-432C-5DFE-7AB3E8ECF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AC943-B286-2C74-D425-43F3DC3D3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05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FE4D4-091F-7CD9-1837-36A9140D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90476-BE08-DB7E-40B7-822D2A6ED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84E30-C622-521E-432B-29F2269A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87240-DCF5-7C51-FB9D-5539C20F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AE427-83D7-7F21-B48E-4A3BE078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9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D784-9D6A-1D88-FCC3-1CD38C08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8D7CD-F3DA-5D0F-A2A8-E953AD37D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631EE-52B0-F129-BDDB-41CF11E2E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3AFFD-1373-1D59-30A7-8D2CF3363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3C165-5B5C-4598-90EB-0298FCFB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53036-8E0F-15F9-4D9D-096DA0EA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85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8589-E06B-5147-9018-773E1820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F9FCB-BFA5-AE9E-C0BF-4EA4F8282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368CF-9753-950E-D9B2-118FF3DE9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B5EEB3-22DE-F60A-68E8-59B7FDC22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C4203-563F-117E-4635-8972FFCB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96EE3F-6B80-CF9A-7C4D-118E16B5F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F1888-92B9-CDA5-96D6-531A0236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930A31-BD97-48DF-878E-01772596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0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F3BE8-7A3E-2FF3-FD53-0B2795AE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91AE9-336A-6DE6-5E3F-2CA45C67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FB727-3449-79C3-2A69-9E1E5BCC8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E06823-FF03-D417-B048-B1F0F1D8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8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FEBA59-D8D2-8888-1DA1-AE53DE2F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EA4450-49F9-3688-EBAE-536D39ED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69918-3598-BFAD-969E-23B339E2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6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6B3ED-9FBF-6519-632B-03C904AEE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DA13E-93A4-89FF-4BC3-53B8268C2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FFA11-69FA-FD2D-C831-EB4C4D00E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B19B2-AEF7-EF6D-F8AD-19EB2AB0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B3BDC-99AE-11D6-F510-9E5892D4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B81D6-601D-15C7-E898-88809C60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1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0D8F-732B-5E41-FA3C-CAFDFBAB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608E33-18D5-420A-0AFA-07F902DAF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7731F-C827-BC3B-9777-13D24B96F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EB755-151F-DDBC-ED3C-3F66C1F4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E5B03-CC56-440D-FB01-AFC92520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6877-2A48-41FD-B2D0-89C6CB311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1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7AD6-14D9-12C4-B05A-26EB884D1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28E58-1FF3-7EAA-C88D-474A21E03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70603-B0AA-0035-7B16-A841F0121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9FB84-C6C2-8D20-AC05-C8C911D2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F659B-E60A-08F4-9BDD-8E7D5540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7E40B-51FB-E8FD-2CA4-BC1492CEBA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E4CF6F-37D8-F2EC-DE63-E30E64C9E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751B0-5FC4-496D-93F7-FD45456DE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1E8AE-B923-99E2-9749-B6B9AA4D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0ED3D-5586-BE1C-ADA7-11EEE2E59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9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C86D14-D3CC-5464-EA5F-DCA6D77E8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0FFDE-47E2-EC9A-4FC5-3295C80FD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27AEF-8698-9FFF-DDEF-684D28480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5DCC1-75ED-4DAC-AF50-BDC2E075716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6F140-9455-4022-51D1-B4C99DF59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7944E-644C-27A1-3C09-E09244EF0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68BD7-0045-40DC-9DEB-6DEE9AD64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76C0B2-E76E-3E03-77BE-2A2C542CE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1479"/>
            <a:ext cx="12192000" cy="689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8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00B399-D7D5-2D73-2FD8-A2563AF022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5"/>
          <a:stretch>
            <a:fillRect/>
          </a:stretch>
        </p:blipFill>
        <p:spPr>
          <a:xfrm>
            <a:off x="20" y="-340963"/>
            <a:ext cx="12191980" cy="71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97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Jolynda Lyon</dc:creator>
  <cp:lastModifiedBy>Jolynda Lyon</cp:lastModifiedBy>
  <cp:revision>6</cp:revision>
  <dcterms:created xsi:type="dcterms:W3CDTF">2026-09-21T18:42:16Z</dcterms:created>
  <dcterms:modified xsi:type="dcterms:W3CDTF">2026-09-22T00:00:13Z</dcterms:modified>
</cp:coreProperties>
</file>